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25" autoAdjust="0"/>
    <p:restoredTop sz="94660"/>
  </p:normalViewPr>
  <p:slideViewPr>
    <p:cSldViewPr snapToGrid="0">
      <p:cViewPr varScale="1">
        <p:scale>
          <a:sx n="74" d="100"/>
          <a:sy n="74" d="100"/>
        </p:scale>
        <p:origin x="4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sp>
          <p:nvSpPr>
            <p:cNvPr id="15" name="Freeform 14"/>
            <p:cNvSpPr/>
            <p:nvPr/>
          </p:nvSpPr>
          <p:spPr>
            <a:xfrm>
              <a:off x="0" y="-7862"/>
              <a:ext cx="863600" cy="5698067"/>
            </a:xfrm>
            <a:custGeom>
              <a:avLst/>
              <a:gdLst/>
              <a:ahLst/>
              <a:cxnLst/>
              <a:rect l="l" t="t" r="r" b="b"/>
              <a:pathLst>
                <a:path w="863600" h="5698067">
                  <a:moveTo>
                    <a:pt x="0" y="8467"/>
                  </a:moveTo>
                  <a:lnTo>
                    <a:pt x="863600" y="0"/>
                  </a:lnTo>
                  <a:lnTo>
                    <a:pt x="863600" y="16934"/>
                  </a:lnTo>
                  <a:lnTo>
                    <a:pt x="0" y="5698067"/>
                  </a:lnTo>
                  <a:lnTo>
                    <a:pt x="0" y="8467"/>
                  </a:lnTo>
                  <a:close/>
                </a:path>
              </a:pathLst>
            </a:cu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3/31/2015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3/31/2015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3/31/2015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roup 43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2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3/31/2015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1023" y="1508375"/>
            <a:ext cx="3477634" cy="303590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423989" y="2148279"/>
            <a:ext cx="4043635" cy="1646302"/>
          </a:xfrm>
        </p:spPr>
        <p:txBody>
          <a:bodyPr/>
          <a:lstStyle/>
          <a:p>
            <a:r>
              <a:rPr lang="pt-BR" sz="8800" dirty="0" smtClean="0"/>
              <a:t>RioTour</a:t>
            </a:r>
            <a:endParaRPr lang="pt-BR" sz="8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07454" y="3611722"/>
            <a:ext cx="3476707" cy="365719"/>
          </a:xfrm>
        </p:spPr>
        <p:txBody>
          <a:bodyPr>
            <a:normAutofit lnSpcReduction="10000"/>
          </a:bodyPr>
          <a:lstStyle/>
          <a:p>
            <a:r>
              <a:rPr lang="pt-BR" dirty="0" smtClean="0">
                <a:solidFill>
                  <a:schemeClr val="accent1">
                    <a:lumMod val="50000"/>
                  </a:schemeClr>
                </a:solidFill>
              </a:rPr>
              <a:t>Guia turístico no Rio de Janeiro</a:t>
            </a:r>
            <a:endParaRPr lang="pt-BR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5" name="Subtitle 2"/>
          <p:cNvSpPr txBox="1">
            <a:spLocks/>
          </p:cNvSpPr>
          <p:nvPr/>
        </p:nvSpPr>
        <p:spPr>
          <a:xfrm>
            <a:off x="599711" y="5550412"/>
            <a:ext cx="2289793" cy="84124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400" dirty="0" smtClean="0">
                <a:solidFill>
                  <a:schemeClr val="accent1">
                    <a:lumMod val="50000"/>
                  </a:schemeClr>
                </a:solidFill>
              </a:rPr>
              <a:t>Márcio Gabriel</a:t>
            </a:r>
          </a:p>
          <a:p>
            <a:pPr algn="l"/>
            <a:r>
              <a:rPr lang="pt-BR" sz="2400" dirty="0" smtClean="0">
                <a:solidFill>
                  <a:schemeClr val="accent1">
                    <a:lumMod val="50000"/>
                  </a:schemeClr>
                </a:solidFill>
              </a:rPr>
              <a:t>Michael Becker</a:t>
            </a:r>
            <a:endParaRPr lang="pt-BR" sz="2400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647" y="173056"/>
            <a:ext cx="2581275" cy="762000"/>
          </a:xfrm>
          <a:prstGeom prst="rect">
            <a:avLst/>
          </a:prstGeom>
        </p:spPr>
      </p:pic>
      <p:sp>
        <p:nvSpPr>
          <p:cNvPr id="8" name="Subtitle 2"/>
          <p:cNvSpPr txBox="1">
            <a:spLocks/>
          </p:cNvSpPr>
          <p:nvPr/>
        </p:nvSpPr>
        <p:spPr>
          <a:xfrm>
            <a:off x="3859062" y="237020"/>
            <a:ext cx="5173495" cy="84124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1600" dirty="0" smtClean="0">
                <a:solidFill>
                  <a:schemeClr val="accent1">
                    <a:lumMod val="50000"/>
                  </a:schemeClr>
                </a:solidFill>
              </a:rPr>
              <a:t>Pós graduação em Desenvolvimento Mobile</a:t>
            </a:r>
          </a:p>
          <a:p>
            <a:pPr algn="l"/>
            <a:r>
              <a:rPr lang="pt-BR" sz="1600" dirty="0" smtClean="0">
                <a:solidFill>
                  <a:schemeClr val="accent1">
                    <a:lumMod val="50000"/>
                  </a:schemeClr>
                </a:solidFill>
              </a:rPr>
              <a:t>Trabalho de conclusão do bloco Android</a:t>
            </a:r>
            <a:endParaRPr lang="pt-BR" sz="16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8753111" y="5897884"/>
            <a:ext cx="3198097" cy="55778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0" indent="0" algn="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400" dirty="0" smtClean="0">
                <a:solidFill>
                  <a:srgbClr val="002060"/>
                </a:solidFill>
              </a:rPr>
              <a:t>Prof. Thiago Cortat</a:t>
            </a:r>
            <a:endParaRPr lang="pt-BR" sz="24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531856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331" y="1213539"/>
            <a:ext cx="2733167" cy="430943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01302" y="1213539"/>
            <a:ext cx="2733167" cy="4309438"/>
          </a:xfrm>
          <a:prstGeom prst="rect">
            <a:avLst/>
          </a:prstGeom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812689" y="5614258"/>
            <a:ext cx="1382450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Tela inicial</a:t>
            </a:r>
            <a:endParaRPr lang="pt-BR" dirty="0">
              <a:solidFill>
                <a:srgbClr val="002060"/>
              </a:solidFill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3507058" y="5614258"/>
            <a:ext cx="2125646" cy="762048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Informações do</a:t>
            </a:r>
          </a:p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lugar selecionado</a:t>
            </a:r>
            <a:endParaRPr lang="pt-BR" dirty="0">
              <a:solidFill>
                <a:srgbClr val="002060"/>
              </a:solidFill>
            </a:endParaRP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5272" y="1213539"/>
            <a:ext cx="2733167" cy="43094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29243" y="1213539"/>
            <a:ext cx="2733167" cy="4309438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7073281" y="5614257"/>
            <a:ext cx="1382450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Filtro</a:t>
            </a:r>
            <a:endParaRPr lang="pt-BR" dirty="0">
              <a:solidFill>
                <a:srgbClr val="002060"/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10015497" y="5614257"/>
            <a:ext cx="1382450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Menu</a:t>
            </a:r>
            <a:endParaRPr lang="pt-BR" dirty="0">
              <a:solidFill>
                <a:srgbClr val="002060"/>
              </a:solidFill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905329" y="125562"/>
            <a:ext cx="1235294" cy="7589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4000" dirty="0" smtClean="0"/>
              <a:t>App</a:t>
            </a:r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31295352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46304" y="1204395"/>
            <a:ext cx="2749104" cy="43345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1687" y="1204395"/>
            <a:ext cx="2733167" cy="430943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73741" y="1216805"/>
            <a:ext cx="2733167" cy="430943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25795" y="1204395"/>
            <a:ext cx="2733167" cy="4309438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9778" y="1171085"/>
            <a:ext cx="2733167" cy="4309438"/>
          </a:xfrm>
          <a:prstGeom prst="rect">
            <a:avLst/>
          </a:prstGeom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811632" y="5605114"/>
            <a:ext cx="833231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Hotel</a:t>
            </a:r>
            <a:endParaRPr lang="pt-BR" dirty="0">
              <a:solidFill>
                <a:srgbClr val="002060"/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3012288" y="5605113"/>
            <a:ext cx="1638768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Monumento</a:t>
            </a:r>
            <a:endParaRPr lang="pt-BR" dirty="0">
              <a:solidFill>
                <a:srgbClr val="002060"/>
              </a:solidFill>
            </a:endParaRPr>
          </a:p>
        </p:txBody>
      </p:sp>
      <p:sp>
        <p:nvSpPr>
          <p:cNvPr id="12" name="Subtitle 2"/>
          <p:cNvSpPr txBox="1">
            <a:spLocks/>
          </p:cNvSpPr>
          <p:nvPr/>
        </p:nvSpPr>
        <p:spPr>
          <a:xfrm>
            <a:off x="5692700" y="5605112"/>
            <a:ext cx="895248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Museu</a:t>
            </a:r>
            <a:endParaRPr lang="pt-BR" dirty="0">
              <a:solidFill>
                <a:srgbClr val="002060"/>
              </a:solidFill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7761474" y="5605112"/>
            <a:ext cx="1661808" cy="365719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Ponto turístico</a:t>
            </a:r>
            <a:endParaRPr lang="pt-BR" dirty="0">
              <a:solidFill>
                <a:srgbClr val="002060"/>
              </a:solidFill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10635785" y="5605111"/>
            <a:ext cx="895248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Praia</a:t>
            </a:r>
            <a:endParaRPr lang="pt-BR" dirty="0">
              <a:solidFill>
                <a:srgbClr val="002060"/>
              </a:solidFill>
            </a:endParaRPr>
          </a:p>
        </p:txBody>
      </p:sp>
      <p:sp>
        <p:nvSpPr>
          <p:cNvPr id="15" name="Title 1"/>
          <p:cNvSpPr txBox="1">
            <a:spLocks/>
          </p:cNvSpPr>
          <p:nvPr/>
        </p:nvSpPr>
        <p:spPr>
          <a:xfrm>
            <a:off x="4009216" y="198714"/>
            <a:ext cx="4110655" cy="7589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4000" dirty="0" smtClean="0"/>
              <a:t>Detalhamento</a:t>
            </a:r>
            <a:endParaRPr lang="pt-BR" sz="4000" dirty="0"/>
          </a:p>
        </p:txBody>
      </p:sp>
    </p:spTree>
    <p:extLst>
      <p:ext uri="{BB962C8B-B14F-4D97-AF65-F5344CB8AC3E}">
        <p14:creationId xmlns:p14="http://schemas.microsoft.com/office/powerpoint/2010/main" val="10853778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7295" y="1158675"/>
            <a:ext cx="2749104" cy="433456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71830" y="1158675"/>
            <a:ext cx="2749104" cy="4334566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4512351" y="180426"/>
            <a:ext cx="2675047" cy="7589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4000" dirty="0" smtClean="0"/>
              <a:t>Pesquisa</a:t>
            </a:r>
            <a:endParaRPr lang="pt-BR" sz="4000" dirty="0"/>
          </a:p>
        </p:txBody>
      </p:sp>
      <p:sp>
        <p:nvSpPr>
          <p:cNvPr id="8" name="Subtitle 2"/>
          <p:cNvSpPr txBox="1">
            <a:spLocks/>
          </p:cNvSpPr>
          <p:nvPr/>
        </p:nvSpPr>
        <p:spPr>
          <a:xfrm>
            <a:off x="6919824" y="5529678"/>
            <a:ext cx="1757832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Recentes</a:t>
            </a:r>
            <a:endParaRPr lang="pt-BR" dirty="0">
              <a:solidFill>
                <a:srgbClr val="002060"/>
              </a:solidFill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987904" y="5529678"/>
            <a:ext cx="1446936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Pesquisa</a:t>
            </a:r>
            <a:endParaRPr lang="pt-B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60607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4512351" y="180426"/>
            <a:ext cx="2675047" cy="75895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pt-BR" sz="4000" dirty="0" smtClean="0"/>
              <a:t>Intents</a:t>
            </a:r>
            <a:endParaRPr lang="pt-BR" sz="40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7360" y="1158676"/>
            <a:ext cx="2749104" cy="43345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17959" y="1158676"/>
            <a:ext cx="2749104" cy="433456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88559" y="1158676"/>
            <a:ext cx="2749104" cy="4334566"/>
          </a:xfrm>
          <a:prstGeom prst="rect">
            <a:avLst/>
          </a:prstGeom>
        </p:spPr>
      </p:pic>
      <p:sp>
        <p:nvSpPr>
          <p:cNvPr id="9" name="Subtitle 2"/>
          <p:cNvSpPr txBox="1">
            <a:spLocks/>
          </p:cNvSpPr>
          <p:nvPr/>
        </p:nvSpPr>
        <p:spPr>
          <a:xfrm>
            <a:off x="2173348" y="5584542"/>
            <a:ext cx="697128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Rota</a:t>
            </a:r>
            <a:endParaRPr lang="pt-BR" dirty="0">
              <a:solidFill>
                <a:srgbClr val="002060"/>
              </a:solidFill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>
          <a:xfrm>
            <a:off x="5225446" y="5584541"/>
            <a:ext cx="1248856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Telefone</a:t>
            </a:r>
            <a:endParaRPr lang="pt-BR" dirty="0">
              <a:solidFill>
                <a:srgbClr val="002060"/>
              </a:solidFill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8682968" y="5563810"/>
            <a:ext cx="1248856" cy="36571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 smtClean="0">
                <a:solidFill>
                  <a:srgbClr val="002060"/>
                </a:solidFill>
              </a:rPr>
              <a:t>E-mail</a:t>
            </a:r>
            <a:endParaRPr lang="pt-BR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3943184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 smtClean="0"/>
              <a:t>Dependencies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7334" y="1913840"/>
            <a:ext cx="8596668" cy="3880773"/>
          </a:xfrm>
        </p:spPr>
        <p:txBody>
          <a:bodyPr>
            <a:normAutofit/>
          </a:bodyPr>
          <a:lstStyle/>
          <a:p>
            <a:pPr>
              <a:lnSpc>
                <a:spcPct val="300000"/>
              </a:lnSpc>
            </a:pPr>
            <a:r>
              <a:rPr lang="pt-BR" dirty="0" smtClean="0"/>
              <a:t>compile </a:t>
            </a:r>
            <a:r>
              <a:rPr lang="pt-BR" dirty="0"/>
              <a:t>'com.google.maps.android:android-maps-utils:0.3.4'</a:t>
            </a:r>
          </a:p>
          <a:p>
            <a:pPr>
              <a:lnSpc>
                <a:spcPct val="300000"/>
              </a:lnSpc>
            </a:pPr>
            <a:r>
              <a:rPr lang="pt-BR" dirty="0" smtClean="0"/>
              <a:t>compile </a:t>
            </a:r>
            <a:r>
              <a:rPr lang="pt-BR" dirty="0"/>
              <a:t>'com.squareup.picasso:picasso:2.5.2'</a:t>
            </a:r>
          </a:p>
          <a:p>
            <a:pPr>
              <a:lnSpc>
                <a:spcPct val="300000"/>
              </a:lnSpc>
            </a:pPr>
            <a:r>
              <a:rPr lang="pt-BR" dirty="0" smtClean="0"/>
              <a:t>compile </a:t>
            </a:r>
            <a:r>
              <a:rPr lang="pt-BR" dirty="0"/>
              <a:t>'com.getbase:floatingactionbutton:1.9.0'</a:t>
            </a:r>
          </a:p>
          <a:p>
            <a:pPr>
              <a:lnSpc>
                <a:spcPct val="300000"/>
              </a:lnSpc>
            </a:pPr>
            <a:r>
              <a:rPr lang="pt-BR" dirty="0" smtClean="0"/>
              <a:t>compile</a:t>
            </a:r>
            <a:r>
              <a:rPr lang="pt-BR" dirty="0"/>
              <a:t>('com.mikepenz.materialdrawer:library:2.0.5</a:t>
            </a:r>
          </a:p>
        </p:txBody>
      </p:sp>
      <p:pic>
        <p:nvPicPr>
          <p:cNvPr id="1026" name="Picture 2" descr="sample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70829" y="2909361"/>
            <a:ext cx="2083176" cy="9999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labels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017765" y="3101752"/>
            <a:ext cx="1654269" cy="19984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screenshot1_small.png (360×640)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4712" y="4265841"/>
            <a:ext cx="1199293" cy="2132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A map with clustered markers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90245" y="431546"/>
            <a:ext cx="1457160" cy="2429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364343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dirty="0" err="1" smtClean="0"/>
              <a:t>Database</a:t>
            </a:r>
            <a:endParaRPr lang="pt-BR" dirty="0"/>
          </a:p>
        </p:txBody>
      </p:sp>
      <p:sp>
        <p:nvSpPr>
          <p:cNvPr id="8" name="Espaço Reservado para Conteúdo 2"/>
          <p:cNvSpPr txBox="1">
            <a:spLocks/>
          </p:cNvSpPr>
          <p:nvPr/>
        </p:nvSpPr>
        <p:spPr>
          <a:xfrm>
            <a:off x="677334" y="1619676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pt-BR" altLang="pt-BR" dirty="0" smtClean="0">
              <a:solidFill>
                <a:schemeClr val="tx1"/>
              </a:solidFill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pt-BR" altLang="pt-BR" dirty="0">
              <a:solidFill>
                <a:schemeClr val="tx1"/>
              </a:solidFill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endParaRPr lang="pt-BR" altLang="pt-BR" dirty="0" smtClean="0">
              <a:solidFill>
                <a:schemeClr val="tx1"/>
              </a:solidFill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  <a:buClrTx/>
              <a:buSzTx/>
            </a:pPr>
            <a:r>
              <a:rPr lang="pt-BR" altLang="pt-BR" dirty="0" smtClean="0">
                <a:solidFill>
                  <a:schemeClr val="tx1"/>
                </a:solidFill>
              </a:rPr>
              <a:t>http</a:t>
            </a:r>
            <a:r>
              <a:rPr lang="pt-BR" altLang="pt-BR" dirty="0">
                <a:solidFill>
                  <a:schemeClr val="tx1"/>
                </a:solidFill>
              </a:rPr>
              <a:t>://data.rio.rj.gov.br/dataset?groups=turismo </a:t>
            </a:r>
            <a:endParaRPr lang="pt-BR" altLang="pt-BR" dirty="0">
              <a:solidFill>
                <a:schemeClr val="tx1"/>
              </a:solidFill>
            </a:endParaRPr>
          </a:p>
        </p:txBody>
      </p:sp>
      <p:pic>
        <p:nvPicPr>
          <p:cNvPr id="9" name="Imagem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2893" y="2940476"/>
            <a:ext cx="3152775" cy="923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04373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Projeto disponível em:</a:t>
            </a:r>
            <a:endParaRPr lang="pt-BR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677334" y="1930400"/>
            <a:ext cx="8596668" cy="3880773"/>
          </a:xfrm>
        </p:spPr>
        <p:txBody>
          <a:bodyPr anchor="ctr"/>
          <a:lstStyle/>
          <a:p>
            <a:r>
              <a:rPr lang="pt-BR" dirty="0"/>
              <a:t>https://github.com/marcioggs/RioTour</a:t>
            </a:r>
          </a:p>
        </p:txBody>
      </p:sp>
      <p:pic>
        <p:nvPicPr>
          <p:cNvPr id="3074" name="Picture 2" descr="http://cdn.slashgear.com/wp-content/uploads/2015/03/github-logo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84398" y="2717442"/>
            <a:ext cx="3408609" cy="2272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710033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5FCBEF"/>
      </a:accent1>
      <a:accent2>
        <a:srgbClr val="2E83C3"/>
      </a:accent2>
      <a:accent3>
        <a:srgbClr val="42D0A2"/>
      </a:accent3>
      <a:accent4>
        <a:srgbClr val="2E946B"/>
      </a:accent4>
      <a:accent5>
        <a:srgbClr val="42B051"/>
      </a:accent5>
      <a:accent6>
        <a:srgbClr val="96D141"/>
      </a:accent6>
      <a:hlink>
        <a:srgbClr val="3FCDE7"/>
      </a:hlink>
      <a:folHlink>
        <a:srgbClr val="A9D3E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0B5AB586-D108-4FC1-8368-649FE654B89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64</TotalTime>
  <Words>73</Words>
  <Application>Microsoft Office PowerPoint</Application>
  <PresentationFormat>Widescreen</PresentationFormat>
  <Paragraphs>38</Paragraphs>
  <Slides>8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2" baseType="lpstr">
      <vt:lpstr>Arial</vt:lpstr>
      <vt:lpstr>Trebuchet MS</vt:lpstr>
      <vt:lpstr>Wingdings 3</vt:lpstr>
      <vt:lpstr>Facet</vt:lpstr>
      <vt:lpstr>RioTour</vt:lpstr>
      <vt:lpstr>Apresentação do PowerPoint</vt:lpstr>
      <vt:lpstr>Apresentação do PowerPoint</vt:lpstr>
      <vt:lpstr>Apresentação do PowerPoint</vt:lpstr>
      <vt:lpstr>Apresentação do PowerPoint</vt:lpstr>
      <vt:lpstr>Dependencies</vt:lpstr>
      <vt:lpstr>Database</vt:lpstr>
      <vt:lpstr>Projeto disponível em: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RioTour</dc:title>
  <dc:creator>Márcio Gabriel</dc:creator>
  <cp:lastModifiedBy>Michael Becker</cp:lastModifiedBy>
  <cp:revision>7</cp:revision>
  <dcterms:created xsi:type="dcterms:W3CDTF">2015-03-31T21:45:17Z</dcterms:created>
  <dcterms:modified xsi:type="dcterms:W3CDTF">2015-03-31T22:56:50Z</dcterms:modified>
</cp:coreProperties>
</file>

<file path=docProps/thumbnail.jpeg>
</file>